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8" r:id="rId2"/>
    <p:sldId id="260" r:id="rId3"/>
    <p:sldId id="268" r:id="rId4"/>
    <p:sldId id="261" r:id="rId5"/>
    <p:sldId id="262" r:id="rId6"/>
    <p:sldId id="263" r:id="rId7"/>
    <p:sldId id="266" r:id="rId8"/>
    <p:sldId id="264" r:id="rId9"/>
    <p:sldId id="265" r:id="rId10"/>
    <p:sldId id="267" r:id="rId11"/>
  </p:sldIdLst>
  <p:sldSz cx="12192000" cy="6858000"/>
  <p:notesSz cx="6858000" cy="9144000"/>
  <p:defaultTextStyle>
    <a:defPPr>
      <a:defRPr lang="en-A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evim Cengiz" initials="SC" lastIdx="2" clrIdx="0">
    <p:extLst>
      <p:ext uri="{19B8F6BF-5375-455C-9EA6-DF929625EA0E}">
        <p15:presenceInfo xmlns:p15="http://schemas.microsoft.com/office/powerpoint/2012/main" userId="S::sevim.cengiz@boun.edu.tr::4ff4c64f-9875-440b-8474-b780f7f136b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F8F1"/>
    <a:srgbClr val="FFFFFF"/>
    <a:srgbClr val="F8F7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345"/>
    <p:restoredTop sz="96327"/>
  </p:normalViewPr>
  <p:slideViewPr>
    <p:cSldViewPr snapToGrid="0" snapToObjects="1">
      <p:cViewPr varScale="1">
        <p:scale>
          <a:sx n="128" d="100"/>
          <a:sy n="128" d="100"/>
        </p:scale>
        <p:origin x="17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11-05T13:16:32.466" idx="2">
    <p:pos x="10" y="10"/>
    <p:text/>
    <p:extLst>
      <p:ext uri="{C676402C-5697-4E1C-873F-D02D1690AC5C}">
        <p15:threadingInfo xmlns:p15="http://schemas.microsoft.com/office/powerpoint/2012/main" timeZoneBias="-240"/>
      </p:ext>
    </p:extLst>
  </p:cm>
</p:cmLst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8T13:18:28.9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1002 24575,'-3'-4'0,"10"1"0,-1 3 0,19 0 0,-2 8 0,21 13 0,-9 10 0,15 24 0,-1-3 0,0 17 0,1-11 0,-2 18 0,-19-30 0,3 18 0,-18-35 0,5 8 0,-10-19 0,-1 1 0,-8-17 0,0-3 0,0-20 0,0-7 0,0-23 0,0-9 0,6-23-490,2 33 0,3-1 490,1-3 0,3-3 0,11-8 0,3-2-834,-1 5 0,1-2 834,7-9 0,2 1 0,0 7 0,1 1 0,1-3 0,-1 4-348,-6 15 0,1 3 348,1-4 0,0 3 0,17-14-184,8-12 184,-9 21 852,-9 13-852,-9 10 1665,-12 19-1665,-5-2 791,-5 10-791,-4-2 220,0 3-220,1 0 0,-10 0 0,-2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8T13:18:30.3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0 652 24575,'18'0'0,"11"13"0,-5 3 0,21 20 0,-2 1 0,14 19 0,0-3-355,-23-14 0,0 1 355,26 28 0,-25-30 0,-2-1 0,8 12 0,0-2 0,-22-19 0,8 0 0,-13-7 0,1-12 710,-10-11-710,-2-17 0,11-23 0,11-13 0,22-21-592,-19 32 0,2 0 592,6-6 0,0-1 0,-1-7 0,0 0 0,7 0 0,-1 2 0,-11 9 0,0 1 0,5-3 0,0 3-200,17-19 200,2-6 0,-4 9 0,-13 19 0,-2 2 0,-11 14 0,2 4 0,-4 2 1171,4 3-1171,-5 2 213,-1-1-213,-4 5 0,0-3 0,0 6 0,-1 1 0,-3 1 0,-1 3 0,-4 0 0,-3 1 0,-1 3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8T13:18:32.1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1 818 24575,'29'0'0,"5"-5"0,13 18 0,3-1 0,5 31 0,1 3 0,13 13-1088,-2 6 1088,6 3 0,-35-31 0,-1 1 0,31 35 0,-36-32 0,-2-2 266,8 9-266,6 17 0,-14-39 0,1 14 0,-7-17 0,-16-3 822,-1-11-822,-6-17 0,15-18 0,2-25 0,22-17 0,9-19-853,-16 35 1,1-3 852,4-3 0,1-1 0,6-5 0,3-1 0,-1-1 0,1 1 0,2 3 0,1 0 0,-3 0 0,-2 3 0,-10 17 0,-1 3-292,7-7 1,0 2 291,17-9 0,-9 10 0,-1 0 0,8-6 0,18-12 0,-32 26 0,2 8 0,-5-2 0,-9 11 1653,-9 1-1653,-2 4 635,-8 2-635,-4 3 0,-5 1 0,-3-4 0,-7 6 0,-12-2 0,8 7 0,-6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8T13:18:34.7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1294 24575,'37'9'0,"-12"5"0,25 24 0,-9 11 0,19 24 0,-1-6 0,-25-10 0,28 13 0,-50-41 0,33 30 0,-36-31 0,8-3 0,-11-1 0,6-19 0,1 2 0,19-16 0,32-22 0,-24 3 0,4-5-1400,23-10 1,6-5 1399,-16 4 0,2-3 0,3-1-909,9-4 1,2 0-1,-2 1 909,-14 8 0,-1 1 0,4-5-936,12-8 1,8-7-1,-1 0 1,-5 6 935,-10 9 0,-4 5 0,5-5 0,10-8 0,8-8 0,0 2 0,-8 6-574,-13 9 1,-4 5 0,1 1 573,8-5 0,3 0 0,-4 3 0,9-6 0,-2 4 332,-6 5 1,1 2-333,7 0 0,-4 4 0,18-5 706,-34 18 0,0 1-706,28-5 3862,-23 8-3862,-10 10 2796,-22 2-2796,-6 4 1502,-11 0-1502,-4 0 187,-6 0 1,1 0-1,-5 0 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8T13:18:37.0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3359 24575,'37'-4'0,"3"12"0,11 3 0,7 16 0,10 12 0,-4 1 0,5 6 0,-16-8 0,-9 3 0,6-3 0,-17 7 0,2-9 0,-13-8 0,-14-14 0,3-9 0,-5-2 0,13-21 0,23-53 0,-12 19 0,6-9 0,1-4-2189,8-16 0,4-6 1,3-6 2188,-9 16 0,3-4 0,2-5 0,2 0 0,0 0-769,-4 12 1,0-1 0,2 0 0,0-1 0,1-1 0,0-2 768,-1 1 0,0-3 0,0-1 0,1-1 0,0 1 0,-1 2 0,0 3 0,1 2 0,-1 2 0,1 1 0,-1 2 0,-1 1 0,-1 0 0,5-11 0,0 0 0,-1 1 0,-3 5 0,-2 6-571,6-4 1,-3 8-1,0 0 571,4-5 0,-1 1 0,-1 2-366,-8 10 0,-1 1 1,1 0 365,4-5 0,0-1 0,-3 4 1360,3-5 0,-5 7-1360,19-19 4565,-32 38-4565,-6 16 3107,-15 13-3107,-19 10 0,11-2 0,-15 2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8T13:18:39.2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1632 24575,'8'4'0,"12"8"0,-8 22 0,13 13 0,1 13 0,3 13 0,10-4 0,-18-13 0,14 7 0,-22-21 0,11 4 0,-9-14 0,-7-7 0,-1-15 0,-6 5 0,8-14 0,11-12 0,4-10 0,12-16 0,5-7-1003,-5 0 0,1-5 1003,2 0 0,4-4 0,0-2-1127,1-4 0,-1-2 0,2-2 1127,7-6 0,1-2 0,1-3 0,-8 9 0,0-3 0,0 0 0,-2 4 0,5-3 0,-2 3 0,0-3 0,-5 4 0,1-4 0,-2 2 0,-4 8 0,4-5 0,-1 3-549,-1-1 0,2-4 1,-2 5 548,1 5 0,-2 2-266,4-5 1,-1 1 265,-8 13 0,-2 4 1402,13-16-1402,-14 19 3208,-11 12-3208,-8 13 2145,-4 4-2145,0 3 0,-3 1 0,-1 3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9T06:59:41.98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3316 92 24575,'-15'0'0,"-7"0"0,-23 0 0,-9 0 0,-19 0 0,12 0 0,4 0 0,-2 0 0,-26 0-572,21 0 0,-2 0 572,11 0 0,2 0 0,1 0 0,1 0 0,-36 0 0,8 0 0,20 0 0,-7 0 0,7 0 0,7 0 0,9 0 1144,10 0-1144,2 0 0,5 0 0,4 0 0,-8 0 0,8 0 0,-10 0 0,6 0 0,-5 0 0,4 0 0,-4 0 0,5 4 0,0-3 0,-6 2 0,0-3 0,-6 0 0,-16 0 0,6 0 0,-8 0 0,12 0 0,1 0 0,3 0 0,-3 0 0,-1 0 0,5 0 0,-11 0 0,11 0 0,-10 0 0,3 0 0,-5 0 0,-6 0 0,4 0 0,-4 0 0,12 0 0,-5 0 0,11 0 0,-16 4 0,14 1 0,-8 5 0,16 2 0,-3 3 0,8 2 0,-8 2 0,9-2 0,-11 7 0,10-5 0,-1 8 0,3-4 0,3 4 0,-6 1 0,1 1 0,5-2 0,-5 6 0,8 0 0,-4 6 0,6-6 0,3 3 0,6-9 0,5 21 0,4-18 0,0 24 0,9-14 0,13 12 0,16-4 0,19 8 0,6-5-563,15 4 563,2-1 0,-34-31 0,1-2 0,39 21 0,-37-25 0,0-2 0,43 14 0,-38-15 0,1-2 0,0-2 0,1 0 0,3 0 0,1-1-637,4-2 1,1-1 636,0-1 0,1-2 0,3 0 0,2 0-918,9-2 1,1-2 917,-5 1 0,4 0 0,-4 1 0,6-1 0,-5-1 0,8-4 0,-1-2 0,-12 2 0,3 0 0,-9-1 0,-14-3 0,-4-2-117,10-2 1,-3 1 116,15-6 0,20-6 0,-15 1 0,-9 1 467,-13-3-467,3-3 1165,-18-1-1165,13-3 1987,-21-2-1987,5-2 285,-4-5-285,-1 0 0,-4-4 0,-1-2 0,-4-4 0,6-14 0,-7 22 0,11-31 0,-16 38 0,6-10 0,-12 20 0,2 11 0,-6 3 0,-2 1 0,-3 4 0,0 0 0,0-1 0,0-7 0,-3 2 0,-6-12 0,-4 3 0,-10-10 0,-1 3 0,-11-6 0,-6 0 0,-2 2 0,-9-3 0,6 10 0,-12 0 0,6 5 0,-6 5 0,7 6 0,0 1 0,6 7 0,7-6 0,6 7 0,11-3 0,4 1 0,10-1 0,3 0 0,4 1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9T06:59:43.80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1932 307 24575,'-22'0'0,"-14"0"0,7 0 0,-21 0 0,5 0 0,-6 0 0,0 0 0,0 0 0,-6 0 0,4 0 0,11 0 0,1 0 0,7 0 0,0 0 0,-14 0 0,14 0 0,-10 0 0,6 0 0,6 0 0,-10 0 0,8 0 0,-10 0 0,6 0 0,0 0 0,1 8 0,-7 3 0,-8 14 0,0 2 0,0-1 0,2-1 0,6-1 0,-7-3 0,0 4 0,4 0 0,3-5 0,10 4 0,3-6 0,5-1 0,-1 5 0,0 1 0,0 1 0,-1 3 0,5-5 0,-3 1 0,8 2 0,-4 2 0,4 0 0,-4 27 0,6-18 0,-2 24 0,9-21 0,-1 5 0,0-6 0,1-1 0,4-4 0,-4-2 0,9 0 0,-4-4 0,4 4 0,0 6 0,0 3 0,13 6 0,10 6 0,21-2 0,8 7 0,-1-11 0,21 19 0,-1-10 0,10 3-375,-34-27 1,0-3 374,23 7 0,-23-16 0,2-1 0,28 9-279,21-7 279,-28-4 0,16-9 0,-17-3 0,5-4 0,-1 0 0,-19 0 0,-4-8 0,-11-8 0,-6-8 738,2-16-738,-4-7 0,-4-13 0,0-13 0,-9 7 0,-1-4 0,0 14 0,0-2-321,3-25 0,-1 2 321,7-14 0,-14 37 0,0 2 0,7-23 0,-7 26 0,1-1 0,5-30-339,5-6 339,-10 15 0,3 2 0,-5 14 0,-1 1 0,-4 13 0,-2 2 916,-4 5-916,0 5 355,0 2-355,0 5 0,-7 0 0,-3 0 0,-7 0 0,-5-1 0,-1 5 0,-22-14 0,3 18 0,-22-19 0,4 24 0,-5-8 0,11 15 0,-16 1 0,15 5 0,-18 0 0,14 0 0,-5 0 0,11 0 0,-4 0 0,5 14 0,7-2 0,6 16 0,2-8 0,13 6 0,-3-3 0,14 3 0,0 5 0,8-16 0,1 2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2E13C7-6C2A-8C4C-8349-CBF389FAC0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2868106-9450-1B4A-90FA-1BE338D93B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98BBBF-6205-DC40-81D5-2BA1FA4353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42B9F-799B-7E4D-8C22-CE20B0A31716}" type="datetimeFigureOut">
              <a:rPr lang="en-AE" smtClean="0"/>
              <a:t>09/11/2020</a:t>
            </a:fld>
            <a:endParaRPr lang="en-A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73B50C-9F23-6A4D-8559-4CFC5844C6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9B9BE4-1205-B141-AAC8-360D66A1E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CB0DC-695E-404A-8B6A-FA8AA16FBC50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29773051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34B0B1-4BF7-3D4A-9AAE-C6C9847235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6E2B7E5-FAEC-924A-91B1-B49543DEF8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CE1C19-42EC-264D-ACD1-603B777E01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42B9F-799B-7E4D-8C22-CE20B0A31716}" type="datetimeFigureOut">
              <a:rPr lang="en-AE" smtClean="0"/>
              <a:t>09/11/2020</a:t>
            </a:fld>
            <a:endParaRPr lang="en-A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0C46DE-64DD-334A-8007-82DCD37A6A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C03144-07DD-904F-8834-080DFB02D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CB0DC-695E-404A-8B6A-FA8AA16FBC50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40259589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D3C1E3C-57DD-6F43-8F8A-431EDD57C9C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4832DB-14A3-8B4C-A17F-3606316EE9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AA9DFD-607E-DA44-AB4B-3A81568892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42B9F-799B-7E4D-8C22-CE20B0A31716}" type="datetimeFigureOut">
              <a:rPr lang="en-AE" smtClean="0"/>
              <a:t>09/11/2020</a:t>
            </a:fld>
            <a:endParaRPr lang="en-A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E2A34F-37CB-C848-951E-8D1381FDC4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3224DA-8E2B-0F47-A8FF-A81B080E3D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CB0DC-695E-404A-8B6A-FA8AA16FBC50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35405120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962DDC-60FF-984E-9BE2-075915FA7C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CDBCBD-FBAA-7B41-93AD-22B868AE52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986316-35D3-6F48-82D1-8ED250BBE8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42B9F-799B-7E4D-8C22-CE20B0A31716}" type="datetimeFigureOut">
              <a:rPr lang="en-AE" smtClean="0"/>
              <a:t>09/11/2020</a:t>
            </a:fld>
            <a:endParaRPr lang="en-A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96C65E-B4A9-EF48-9173-AA12618BF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17818B-08E1-DA41-904A-BE7D32C4C3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CB0DC-695E-404A-8B6A-FA8AA16FBC50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20458253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E7EBC6-9943-6349-A559-F5419F5C50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5366F9-0413-D84F-A9BD-E0DD116C50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1C6FE7-B896-2941-AEE8-F34A737634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42B9F-799B-7E4D-8C22-CE20B0A31716}" type="datetimeFigureOut">
              <a:rPr lang="en-AE" smtClean="0"/>
              <a:t>09/11/2020</a:t>
            </a:fld>
            <a:endParaRPr lang="en-A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1AE597-A74E-F44E-970F-769CD6AC26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148E8B-1EE4-A943-B198-2135B221C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CB0DC-695E-404A-8B6A-FA8AA16FBC50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8859936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CA34C-A675-2140-9FC3-1A7071A74E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D71133-0BD6-0D43-AA86-3512444AE81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1BE6B2-0380-F248-B9AF-B84CA81BF9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BB8837-33FF-FA43-9CF5-E43BC36055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42B9F-799B-7E4D-8C22-CE20B0A31716}" type="datetimeFigureOut">
              <a:rPr lang="en-AE" smtClean="0"/>
              <a:t>09/11/2020</a:t>
            </a:fld>
            <a:endParaRPr lang="en-A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466821-06B0-5F45-931D-90E2B19ADE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9CCC65-F434-034C-854A-E22286C8A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CB0DC-695E-404A-8B6A-FA8AA16FBC50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11436417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452C87-5580-9942-B4A6-EFA47533CA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4373CF-44BE-5247-85A6-BB2906B2B1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7DC4EF-26FA-D346-A156-E7488F3817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10883AD-475D-6B48-9D11-D2879B13F4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E8CD220-A769-E244-BA76-BF6E66544AA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4358E1A-2D38-D94D-B2BD-637A2AEAF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42B9F-799B-7E4D-8C22-CE20B0A31716}" type="datetimeFigureOut">
              <a:rPr lang="en-AE" smtClean="0"/>
              <a:t>09/11/2020</a:t>
            </a:fld>
            <a:endParaRPr lang="en-A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2044CF6-C69C-1047-A4BC-A84EE67D55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88023DE-650A-3F4E-8FDB-A852F0CED9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CB0DC-695E-404A-8B6A-FA8AA16FBC50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2487817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2B19F-7290-504A-A3DD-F4D592D0D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5EBAEE-8E04-E14B-A91A-24FEC65855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42B9F-799B-7E4D-8C22-CE20B0A31716}" type="datetimeFigureOut">
              <a:rPr lang="en-AE" smtClean="0"/>
              <a:t>09/11/2020</a:t>
            </a:fld>
            <a:endParaRPr lang="en-A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EBAF68-B01E-E948-929C-339EE2400B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6D1B18-657C-DE40-92A7-D5B5E9D8A7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CB0DC-695E-404A-8B6A-FA8AA16FBC50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33928427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0076375-06C7-D945-83B1-5A561D6B04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42B9F-799B-7E4D-8C22-CE20B0A31716}" type="datetimeFigureOut">
              <a:rPr lang="en-AE" smtClean="0"/>
              <a:t>09/11/2020</a:t>
            </a:fld>
            <a:endParaRPr lang="en-A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AAD9A8-DEDC-984E-986C-CA91454A6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D27816-7986-994B-9BD5-CC229BC4C4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CB0DC-695E-404A-8B6A-FA8AA16FBC50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1833676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62130B-5477-E143-9713-9C59FB89C2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4C4E5A-055E-9F4A-855F-6FDDB88E92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3F4DE8-A63C-7547-A7A0-B337310D78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54CF29-0C04-E44B-A57A-8333F71486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42B9F-799B-7E4D-8C22-CE20B0A31716}" type="datetimeFigureOut">
              <a:rPr lang="en-AE" smtClean="0"/>
              <a:t>09/11/2020</a:t>
            </a:fld>
            <a:endParaRPr lang="en-A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AC093B-6FC4-1241-945C-0DE5805E8B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90BF5C-0B08-8D45-AED5-6B5259D5C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CB0DC-695E-404A-8B6A-FA8AA16FBC50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12715780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855998-5058-1E4F-BD23-6B125E7E93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B163DD9-31B9-B04B-B5DA-81A7241177E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8DE1A3-AE98-1540-A517-087F4A577B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84D793-FFE2-2248-A1DE-30003005E6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42B9F-799B-7E4D-8C22-CE20B0A31716}" type="datetimeFigureOut">
              <a:rPr lang="en-AE" smtClean="0"/>
              <a:t>09/11/2020</a:t>
            </a:fld>
            <a:endParaRPr lang="en-A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53D477-0354-3B49-9CC2-B9C1BCD2DD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2D10C4-5740-6140-9C56-8F40175C5E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CB0DC-695E-404A-8B6A-FA8AA16FBC50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4944956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419A33-BED5-3446-80D8-A1AF0026F2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75D7FD-1D79-CE45-A5E1-7CCFE6775E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01C06E-EC94-AF42-89F9-A985D0EBC1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042B9F-799B-7E4D-8C22-CE20B0A31716}" type="datetimeFigureOut">
              <a:rPr lang="en-AE" smtClean="0"/>
              <a:t>09/11/2020</a:t>
            </a:fld>
            <a:endParaRPr lang="en-A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31F39E-1425-A74F-ACE8-9266A46C8D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03913B-AB1A-7A4C-809B-C8F7E5B4AB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0CB0DC-695E-404A-8B6A-FA8AA16FBC50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39104397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A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customXml" Target="../ink/ink5.xml"/><Relationship Id="rId18" Type="http://schemas.openxmlformats.org/officeDocument/2006/relationships/image" Target="../media/image10.png"/><Relationship Id="rId3" Type="http://schemas.openxmlformats.org/officeDocument/2006/relationships/image" Target="../media/image2.png"/><Relationship Id="rId21" Type="http://schemas.openxmlformats.org/officeDocument/2006/relationships/comments" Target="../comments/comment1.xml"/><Relationship Id="rId7" Type="http://schemas.openxmlformats.org/officeDocument/2006/relationships/customXml" Target="../ink/ink2.xml"/><Relationship Id="rId12" Type="http://schemas.openxmlformats.org/officeDocument/2006/relationships/image" Target="../media/image7.png"/><Relationship Id="rId17" Type="http://schemas.openxmlformats.org/officeDocument/2006/relationships/customXml" Target="../ink/ink7.xml"/><Relationship Id="rId2" Type="http://schemas.openxmlformats.org/officeDocument/2006/relationships/image" Target="../media/image1.png"/><Relationship Id="rId16" Type="http://schemas.openxmlformats.org/officeDocument/2006/relationships/image" Target="../media/image9.png"/><Relationship Id="rId20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customXml" Target="../ink/ink4.xml"/><Relationship Id="rId5" Type="http://schemas.openxmlformats.org/officeDocument/2006/relationships/customXml" Target="../ink/ink1.xml"/><Relationship Id="rId15" Type="http://schemas.openxmlformats.org/officeDocument/2006/relationships/customXml" Target="../ink/ink6.xml"/><Relationship Id="rId10" Type="http://schemas.openxmlformats.org/officeDocument/2006/relationships/image" Target="../media/image6.png"/><Relationship Id="rId19" Type="http://schemas.openxmlformats.org/officeDocument/2006/relationships/customXml" Target="../ink/ink8.xml"/><Relationship Id="rId4" Type="http://schemas.openxmlformats.org/officeDocument/2006/relationships/image" Target="../media/image3.png"/><Relationship Id="rId9" Type="http://schemas.openxmlformats.org/officeDocument/2006/relationships/customXml" Target="../ink/ink3.xml"/><Relationship Id="rId1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52A47FD-A70F-C147-8AFA-9C8468319D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8988" y="249674"/>
            <a:ext cx="7735301" cy="4536440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E02E911-9811-3E47-B8F9-2696BE6BAED1}"/>
              </a:ext>
            </a:extLst>
          </p:cNvPr>
          <p:cNvSpPr/>
          <p:nvPr/>
        </p:nvSpPr>
        <p:spPr>
          <a:xfrm>
            <a:off x="4099034" y="420414"/>
            <a:ext cx="1313794" cy="746234"/>
          </a:xfrm>
          <a:prstGeom prst="round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6A0CAD-E7F2-1A4C-8CF9-B855D0BC15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3793" y="610447"/>
            <a:ext cx="1144275" cy="366168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4E0F97C7-461D-E547-AB9C-DD37A8FD8174}"/>
              </a:ext>
            </a:extLst>
          </p:cNvPr>
          <p:cNvSpPr/>
          <p:nvPr/>
        </p:nvSpPr>
        <p:spPr>
          <a:xfrm>
            <a:off x="2638097" y="3429000"/>
            <a:ext cx="4876800" cy="78564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E145CA-78B2-B143-BA99-FEDC2AD9F191}"/>
              </a:ext>
            </a:extLst>
          </p:cNvPr>
          <p:cNvSpPr txBox="1"/>
          <p:nvPr/>
        </p:nvSpPr>
        <p:spPr>
          <a:xfrm>
            <a:off x="3862831" y="4696682"/>
            <a:ext cx="2427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E" sz="1200" dirty="0"/>
              <a:t>Cut-Off Values for Exclusion Critetia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30427B1-D1ED-5144-A44A-A6C66DC09FF8}"/>
              </a:ext>
            </a:extLst>
          </p:cNvPr>
          <p:cNvSpPr txBox="1"/>
          <p:nvPr/>
        </p:nvSpPr>
        <p:spPr>
          <a:xfrm>
            <a:off x="638575" y="4761186"/>
            <a:ext cx="19995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E" sz="1200" dirty="0"/>
              <a:t>RF Bandwidth of your system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B3A0D0-5D53-E640-8388-E13E5B75E59D}"/>
              </a:ext>
            </a:extLst>
          </p:cNvPr>
          <p:cNvSpPr txBox="1"/>
          <p:nvPr/>
        </p:nvSpPr>
        <p:spPr>
          <a:xfrm>
            <a:off x="638575" y="5038185"/>
            <a:ext cx="110722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RF_ex_bw</a:t>
            </a:r>
            <a:r>
              <a:rPr lang="en-US" sz="1200" dirty="0"/>
              <a:t>: </a:t>
            </a:r>
          </a:p>
          <a:p>
            <a:endParaRPr lang="en-US" sz="1200" dirty="0"/>
          </a:p>
          <a:p>
            <a:r>
              <a:rPr lang="en-US" sz="1200" dirty="0" err="1"/>
              <a:t>RF_echo_bw</a:t>
            </a:r>
            <a:r>
              <a:rPr lang="en-US" sz="1200" dirty="0"/>
              <a:t>:</a:t>
            </a:r>
          </a:p>
          <a:p>
            <a:endParaRPr lang="en-US" sz="1200" dirty="0"/>
          </a:p>
          <a:p>
            <a:r>
              <a:rPr lang="en-US" sz="1200" dirty="0"/>
              <a:t>RF_echo2_bw: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6BEA6B0E-B023-9747-9944-ED1AE15666EA}"/>
              </a:ext>
            </a:extLst>
          </p:cNvPr>
          <p:cNvSpPr/>
          <p:nvPr/>
        </p:nvSpPr>
        <p:spPr>
          <a:xfrm>
            <a:off x="1717164" y="5059206"/>
            <a:ext cx="1156138" cy="22749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3EAA2E6B-CB73-A248-8809-669E4100FC8E}"/>
              </a:ext>
            </a:extLst>
          </p:cNvPr>
          <p:cNvSpPr/>
          <p:nvPr/>
        </p:nvSpPr>
        <p:spPr>
          <a:xfrm>
            <a:off x="1717164" y="5418421"/>
            <a:ext cx="1156138" cy="22749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F6C9E05F-ABBD-6847-B7AE-9ADFD7FCD99F}"/>
              </a:ext>
            </a:extLst>
          </p:cNvPr>
          <p:cNvSpPr/>
          <p:nvPr/>
        </p:nvSpPr>
        <p:spPr>
          <a:xfrm>
            <a:off x="1717164" y="5807052"/>
            <a:ext cx="1156138" cy="22749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FDED6BC-FD67-154A-A7E2-2B59716AAAC2}"/>
              </a:ext>
            </a:extLst>
          </p:cNvPr>
          <p:cNvSpPr txBox="1"/>
          <p:nvPr/>
        </p:nvSpPr>
        <p:spPr>
          <a:xfrm>
            <a:off x="1700930" y="5046291"/>
            <a:ext cx="96372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E" sz="1100" dirty="0">
                <a:solidFill>
                  <a:schemeClr val="bg2">
                    <a:lumMod val="75000"/>
                  </a:schemeClr>
                </a:solidFill>
              </a:rPr>
              <a:t>Default: 4253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E86E7CB-CEEC-484D-B8BA-E548FCAB2495}"/>
              </a:ext>
            </a:extLst>
          </p:cNvPr>
          <p:cNvSpPr txBox="1"/>
          <p:nvPr/>
        </p:nvSpPr>
        <p:spPr>
          <a:xfrm>
            <a:off x="1727209" y="5398386"/>
            <a:ext cx="96372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E" sz="1100" dirty="0">
                <a:solidFill>
                  <a:schemeClr val="bg2">
                    <a:lumMod val="75000"/>
                  </a:schemeClr>
                </a:solidFill>
              </a:rPr>
              <a:t>Default: 1269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A9C748E-AB1D-A74F-8F42-9F8C5CB1287F}"/>
              </a:ext>
            </a:extLst>
          </p:cNvPr>
          <p:cNvSpPr txBox="1"/>
          <p:nvPr/>
        </p:nvSpPr>
        <p:spPr>
          <a:xfrm>
            <a:off x="1732468" y="5771500"/>
            <a:ext cx="96372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E" sz="1100" dirty="0">
                <a:solidFill>
                  <a:schemeClr val="bg2">
                    <a:lumMod val="75000"/>
                  </a:schemeClr>
                </a:solidFill>
              </a:rPr>
              <a:t>Default: 1269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E4805409-AB2E-2049-B850-1CA0F1144ED0}"/>
              </a:ext>
            </a:extLst>
          </p:cNvPr>
          <p:cNvSpPr/>
          <p:nvPr/>
        </p:nvSpPr>
        <p:spPr>
          <a:xfrm>
            <a:off x="586025" y="4996145"/>
            <a:ext cx="2567080" cy="112087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ACCC7D5-4EAE-3840-B70C-FD24F2F43EC4}"/>
              </a:ext>
            </a:extLst>
          </p:cNvPr>
          <p:cNvSpPr txBox="1"/>
          <p:nvPr/>
        </p:nvSpPr>
        <p:spPr>
          <a:xfrm>
            <a:off x="3459707" y="4986670"/>
            <a:ext cx="66075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E" sz="1200" dirty="0"/>
              <a:t>fcsf: </a:t>
            </a:r>
          </a:p>
          <a:p>
            <a:endParaRPr lang="en-AE" sz="1200" dirty="0"/>
          </a:p>
          <a:p>
            <a:r>
              <a:rPr lang="en-AE" sz="1200" dirty="0"/>
              <a:t>CRLB:</a:t>
            </a:r>
          </a:p>
          <a:p>
            <a:endParaRPr lang="en-AE" sz="1200" dirty="0"/>
          </a:p>
          <a:p>
            <a:r>
              <a:rPr lang="en-AE" sz="1200" dirty="0"/>
              <a:t>SNR:</a:t>
            </a:r>
          </a:p>
          <a:p>
            <a:endParaRPr lang="en-AE" sz="1200" dirty="0"/>
          </a:p>
          <a:p>
            <a:r>
              <a:rPr lang="en-AE" sz="1200" dirty="0"/>
              <a:t>FWHM:</a:t>
            </a:r>
          </a:p>
          <a:p>
            <a:endParaRPr lang="en-AE" sz="1200" dirty="0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BF4D8BA4-E2CE-1248-AE2A-F79FAF56CF12}"/>
              </a:ext>
            </a:extLst>
          </p:cNvPr>
          <p:cNvSpPr/>
          <p:nvPr/>
        </p:nvSpPr>
        <p:spPr>
          <a:xfrm>
            <a:off x="4099034" y="4983231"/>
            <a:ext cx="1465237" cy="22651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8B22D4C3-C0B1-A441-A2CF-245CA26D7906}"/>
              </a:ext>
            </a:extLst>
          </p:cNvPr>
          <p:cNvSpPr/>
          <p:nvPr/>
        </p:nvSpPr>
        <p:spPr>
          <a:xfrm>
            <a:off x="4114793" y="5345834"/>
            <a:ext cx="1465237" cy="22651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9B068634-6882-FC4D-8DF8-BC2462D39CB7}"/>
              </a:ext>
            </a:extLst>
          </p:cNvPr>
          <p:cNvSpPr/>
          <p:nvPr/>
        </p:nvSpPr>
        <p:spPr>
          <a:xfrm>
            <a:off x="4117629" y="5718950"/>
            <a:ext cx="1465237" cy="22651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EF067286-DAB5-5048-916A-672546FDB13A}"/>
              </a:ext>
            </a:extLst>
          </p:cNvPr>
          <p:cNvSpPr/>
          <p:nvPr/>
        </p:nvSpPr>
        <p:spPr>
          <a:xfrm>
            <a:off x="4133396" y="6071046"/>
            <a:ext cx="1465237" cy="22651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E" dirty="0"/>
              <a:t>&gt;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AC07411-A6BA-0A48-BE6D-4EB857EF78A1}"/>
              </a:ext>
            </a:extLst>
          </p:cNvPr>
          <p:cNvSpPr txBox="1"/>
          <p:nvPr/>
        </p:nvSpPr>
        <p:spPr>
          <a:xfrm>
            <a:off x="4114793" y="4950254"/>
            <a:ext cx="11533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E" sz="1200" dirty="0">
                <a:solidFill>
                  <a:schemeClr val="bg2">
                    <a:lumMod val="75000"/>
                  </a:schemeClr>
                </a:solidFill>
              </a:rPr>
              <a:t>&gt;0.30 (Default)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185120C-8D7A-A34B-A032-174F366F8AE5}"/>
              </a:ext>
            </a:extLst>
          </p:cNvPr>
          <p:cNvSpPr txBox="1"/>
          <p:nvPr/>
        </p:nvSpPr>
        <p:spPr>
          <a:xfrm>
            <a:off x="4114793" y="5302350"/>
            <a:ext cx="10715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E" sz="1200" dirty="0">
                <a:solidFill>
                  <a:schemeClr val="bg2">
                    <a:lumMod val="75000"/>
                  </a:schemeClr>
                </a:solidFill>
              </a:rPr>
              <a:t>&gt; 30 (Default)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DE86161-8A39-5743-AF56-BB22C967AB73}"/>
              </a:ext>
            </a:extLst>
          </p:cNvPr>
          <p:cNvSpPr txBox="1"/>
          <p:nvPr/>
        </p:nvSpPr>
        <p:spPr>
          <a:xfrm>
            <a:off x="4130562" y="5675467"/>
            <a:ext cx="9930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E" sz="1200" dirty="0">
                <a:solidFill>
                  <a:schemeClr val="bg2">
                    <a:lumMod val="75000"/>
                  </a:schemeClr>
                </a:solidFill>
              </a:rPr>
              <a:t>&lt; 8 (Default) 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6AF42F6-53AF-2643-A124-DAD104356870}"/>
              </a:ext>
            </a:extLst>
          </p:cNvPr>
          <p:cNvSpPr txBox="1"/>
          <p:nvPr/>
        </p:nvSpPr>
        <p:spPr>
          <a:xfrm>
            <a:off x="4127690" y="6030110"/>
            <a:ext cx="11885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E" sz="1200" dirty="0">
                <a:solidFill>
                  <a:schemeClr val="bg2">
                    <a:lumMod val="75000"/>
                  </a:schemeClr>
                </a:solidFill>
              </a:rPr>
              <a:t>&gt; 0.10 (Default) 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7E0BA46-9734-F140-8368-213491F2647B}"/>
              </a:ext>
            </a:extLst>
          </p:cNvPr>
          <p:cNvSpPr txBox="1"/>
          <p:nvPr/>
        </p:nvSpPr>
        <p:spPr>
          <a:xfrm>
            <a:off x="812433" y="6083796"/>
            <a:ext cx="20987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E" sz="1200" dirty="0"/>
              <a:t>Note: </a:t>
            </a:r>
          </a:p>
          <a:p>
            <a:r>
              <a:rPr lang="en-AE" sz="1200" dirty="0"/>
              <a:t>Gradient Ex on AP direction</a:t>
            </a:r>
          </a:p>
          <a:p>
            <a:r>
              <a:rPr lang="en-AE" sz="1200" dirty="0"/>
              <a:t>Gradient Echo on RL direction</a:t>
            </a:r>
          </a:p>
          <a:p>
            <a:r>
              <a:rPr lang="en-AE" sz="1200" dirty="0"/>
              <a:t>Gradient Echo2 on SI direction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FAD39790-10CF-934E-9E89-47ACE8E07A74}"/>
              </a:ext>
            </a:extLst>
          </p:cNvPr>
          <p:cNvSpPr/>
          <p:nvPr/>
        </p:nvSpPr>
        <p:spPr>
          <a:xfrm>
            <a:off x="3459707" y="4950254"/>
            <a:ext cx="2405065" cy="144003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346AE402-81BE-6343-AE31-5987B28BFDAA}"/>
              </a:ext>
            </a:extLst>
          </p:cNvPr>
          <p:cNvSpPr/>
          <p:nvPr/>
        </p:nvSpPr>
        <p:spPr>
          <a:xfrm>
            <a:off x="586025" y="6152574"/>
            <a:ext cx="2567080" cy="67762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04C3784-63B2-4A4D-B5C8-E0691521F8EA}"/>
              </a:ext>
            </a:extLst>
          </p:cNvPr>
          <p:cNvSpPr txBox="1"/>
          <p:nvPr/>
        </p:nvSpPr>
        <p:spPr>
          <a:xfrm>
            <a:off x="3210340" y="6506635"/>
            <a:ext cx="31390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E" sz="1200" dirty="0"/>
              <a:t>Note: Reference metabolite (NAA and 2.0 ppm)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7CB734B7-C898-5E47-876D-E059E9016C20}"/>
              </a:ext>
            </a:extLst>
          </p:cNvPr>
          <p:cNvSpPr/>
          <p:nvPr/>
        </p:nvSpPr>
        <p:spPr>
          <a:xfrm>
            <a:off x="3220280" y="6506635"/>
            <a:ext cx="3217688" cy="27387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458346B-3D6A-B146-A307-4E5B74464EB1}"/>
              </a:ext>
            </a:extLst>
          </p:cNvPr>
          <p:cNvSpPr/>
          <p:nvPr/>
        </p:nvSpPr>
        <p:spPr>
          <a:xfrm>
            <a:off x="5933218" y="74366"/>
            <a:ext cx="2246244" cy="5483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E" dirty="0"/>
              <a:t>Ssss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A695627-5FAA-1B49-982E-2ACF590ECA8D}"/>
              </a:ext>
            </a:extLst>
          </p:cNvPr>
          <p:cNvSpPr txBox="1"/>
          <p:nvPr/>
        </p:nvSpPr>
        <p:spPr>
          <a:xfrm>
            <a:off x="6656006" y="6079276"/>
            <a:ext cx="210172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E" sz="1200" dirty="0"/>
              <a:t>Chemical Shift Direction AP : P</a:t>
            </a:r>
          </a:p>
          <a:p>
            <a:r>
              <a:rPr lang="en-AE" sz="1200" dirty="0"/>
              <a:t>Chemical Shift Direction LR  : L</a:t>
            </a:r>
          </a:p>
          <a:p>
            <a:r>
              <a:rPr lang="en-AE" sz="1200" dirty="0"/>
              <a:t>Chemical Shift Direction FH  : F</a:t>
            </a:r>
          </a:p>
          <a:p>
            <a:r>
              <a:rPr lang="en-AE" sz="1200" dirty="0"/>
              <a:t> 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1690969C-1834-1D42-BE74-90014B935174}"/>
              </a:ext>
            </a:extLst>
          </p:cNvPr>
          <p:cNvSpPr/>
          <p:nvPr/>
        </p:nvSpPr>
        <p:spPr>
          <a:xfrm>
            <a:off x="6686382" y="6117022"/>
            <a:ext cx="2071353" cy="66348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pic>
        <p:nvPicPr>
          <p:cNvPr id="37" name="Picture 36" descr="A close up of a logo&#10;&#10;Description automatically generated">
            <a:extLst>
              <a:ext uri="{FF2B5EF4-FFF2-40B4-BE49-F238E27FC236}">
                <a16:creationId xmlns:a16="http://schemas.microsoft.com/office/drawing/2014/main" id="{35771A37-1A9C-9941-8363-09B7805BC3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8711" y="214367"/>
            <a:ext cx="1130300" cy="101600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C09D0F06-DAC4-1540-958E-2850B17D733F}"/>
              </a:ext>
            </a:extLst>
          </p:cNvPr>
          <p:cNvSpPr txBox="1"/>
          <p:nvPr/>
        </p:nvSpPr>
        <p:spPr>
          <a:xfrm>
            <a:off x="7095272" y="146717"/>
            <a:ext cx="3706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E" dirty="0"/>
              <a:t>Select a spar file under Dataset folder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8821EF54-0CF4-4147-92F2-88B65586E654}"/>
              </a:ext>
            </a:extLst>
          </p:cNvPr>
          <p:cNvSpPr/>
          <p:nvPr/>
        </p:nvSpPr>
        <p:spPr>
          <a:xfrm>
            <a:off x="6656006" y="516049"/>
            <a:ext cx="5211316" cy="38841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D9B840F-D353-234D-B323-0587C459251F}"/>
              </a:ext>
            </a:extLst>
          </p:cNvPr>
          <p:cNvSpPr txBox="1"/>
          <p:nvPr/>
        </p:nvSpPr>
        <p:spPr>
          <a:xfrm>
            <a:off x="6618998" y="521731"/>
            <a:ext cx="2269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E" dirty="0">
                <a:solidFill>
                  <a:schemeClr val="bg2">
                    <a:lumMod val="75000"/>
                  </a:schemeClr>
                </a:solidFill>
              </a:rPr>
              <a:t>~/Oryx-MRSI/Dataset/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7FD179BC-A68C-3D47-A88D-49656747ECC0}"/>
                  </a:ext>
                </a:extLst>
              </p14:cNvPr>
              <p14:cNvContentPartPr/>
              <p14:nvPr/>
            </p14:nvContentPartPr>
            <p14:xfrm>
              <a:off x="2510859" y="135579"/>
              <a:ext cx="480960" cy="5688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7FD179BC-A68C-3D47-A88D-49656747ECC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501859" y="126939"/>
                <a:ext cx="498600" cy="58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F517B545-1090-FA4A-BA53-83BE690A0A2B}"/>
                  </a:ext>
                </a:extLst>
              </p14:cNvPr>
              <p14:cNvContentPartPr/>
              <p14:nvPr/>
            </p14:nvContentPartPr>
            <p14:xfrm>
              <a:off x="3997659" y="135939"/>
              <a:ext cx="576360" cy="45648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F517B545-1090-FA4A-BA53-83BE690A0A2B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988659" y="126939"/>
                <a:ext cx="594000" cy="47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39981947-2BBB-6743-8BF8-DCBB84EAA37C}"/>
                  </a:ext>
                </a:extLst>
              </p14:cNvPr>
              <p14:cNvContentPartPr/>
              <p14:nvPr/>
            </p14:nvContentPartPr>
            <p14:xfrm>
              <a:off x="6479859" y="139539"/>
              <a:ext cx="787680" cy="56808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39981947-2BBB-6743-8BF8-DCBB84EAA37C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471219" y="130899"/>
                <a:ext cx="805320" cy="585720"/>
              </a:xfrm>
              <a:prstGeom prst="rect">
                <a:avLst/>
              </a:prstGeom>
            </p:spPr>
          </p:pic>
        </mc:Fallback>
      </mc:AlternateContent>
      <p:grpSp>
        <p:nvGrpSpPr>
          <p:cNvPr id="42" name="Group 41">
            <a:extLst>
              <a:ext uri="{FF2B5EF4-FFF2-40B4-BE49-F238E27FC236}">
                <a16:creationId xmlns:a16="http://schemas.microsoft.com/office/drawing/2014/main" id="{CB7BABE6-0CB9-1C4F-963D-C622E34E3192}"/>
              </a:ext>
            </a:extLst>
          </p:cNvPr>
          <p:cNvGrpSpPr/>
          <p:nvPr/>
        </p:nvGrpSpPr>
        <p:grpSpPr>
          <a:xfrm>
            <a:off x="5665539" y="3366579"/>
            <a:ext cx="2623680" cy="2502000"/>
            <a:chOff x="5665539" y="3366579"/>
            <a:chExt cx="2623680" cy="2502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32738D5F-3FD0-8D47-B01D-37FA1FF792D4}"/>
                    </a:ext>
                  </a:extLst>
                </p14:cNvPr>
                <p14:cNvContentPartPr/>
                <p14:nvPr/>
              </p14:nvContentPartPr>
              <p14:xfrm>
                <a:off x="7046139" y="3366579"/>
                <a:ext cx="1243080" cy="66564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32738D5F-3FD0-8D47-B01D-37FA1FF792D4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037499" y="3357939"/>
                  <a:ext cx="1260720" cy="68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10D813DB-7446-3B4A-B286-663A5728FB04}"/>
                    </a:ext>
                  </a:extLst>
                </p14:cNvPr>
                <p14:cNvContentPartPr/>
                <p14:nvPr/>
              </p14:nvContentPartPr>
              <p14:xfrm>
                <a:off x="5665539" y="4509939"/>
                <a:ext cx="1121760" cy="135864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10D813DB-7446-3B4A-B286-663A5728FB04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5656899" y="4501299"/>
                  <a:ext cx="1139400" cy="1376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98FCF566-3560-4F4A-927C-74F86473993C}"/>
                  </a:ext>
                </a:extLst>
              </p14:cNvPr>
              <p14:cNvContentPartPr/>
              <p14:nvPr/>
            </p14:nvContentPartPr>
            <p14:xfrm>
              <a:off x="2973819" y="5093139"/>
              <a:ext cx="698760" cy="79956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98FCF566-3560-4F4A-927C-74F86473993C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965179" y="5084499"/>
                <a:ext cx="716400" cy="817200"/>
              </a:xfrm>
              <a:prstGeom prst="rect">
                <a:avLst/>
              </a:prstGeom>
            </p:spPr>
          </p:pic>
        </mc:Fallback>
      </mc:AlternateContent>
      <p:sp>
        <p:nvSpPr>
          <p:cNvPr id="44" name="TextBox 43">
            <a:extLst>
              <a:ext uri="{FF2B5EF4-FFF2-40B4-BE49-F238E27FC236}">
                <a16:creationId xmlns:a16="http://schemas.microsoft.com/office/drawing/2014/main" id="{42835BD1-9FF6-0A43-9C56-21AEBB6ABCD6}"/>
              </a:ext>
            </a:extLst>
          </p:cNvPr>
          <p:cNvSpPr txBox="1"/>
          <p:nvPr/>
        </p:nvSpPr>
        <p:spPr>
          <a:xfrm>
            <a:off x="-86185" y="372103"/>
            <a:ext cx="1258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E" dirty="0">
                <a:solidFill>
                  <a:srgbClr val="FF0000"/>
                </a:solidFill>
              </a:rPr>
              <a:t>GUI Page 1 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DD1F77D0-C392-7342-810A-86E261763716}"/>
                  </a:ext>
                </a:extLst>
              </p14:cNvPr>
              <p14:cNvContentPartPr/>
              <p14:nvPr/>
            </p14:nvContentPartPr>
            <p14:xfrm>
              <a:off x="2670339" y="822819"/>
              <a:ext cx="1239120" cy="479880"/>
            </p14:xfrm>
          </p:contentPart>
        </mc:Choice>
        <mc:Fallback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DD1F77D0-C392-7342-810A-86E261763716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661339" y="813819"/>
                <a:ext cx="1256760" cy="49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6F235BDA-9288-574E-8708-575AFEABDE87}"/>
                  </a:ext>
                </a:extLst>
              </p14:cNvPr>
              <p14:cNvContentPartPr/>
              <p14:nvPr/>
            </p14:nvContentPartPr>
            <p14:xfrm>
              <a:off x="4905939" y="439419"/>
              <a:ext cx="695520" cy="718560"/>
            </p14:xfrm>
          </p:contentPart>
        </mc:Choice>
        <mc:Fallback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6F235BDA-9288-574E-8708-575AFEABDE87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4897299" y="430419"/>
                <a:ext cx="713160" cy="736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254918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F2D23C-C332-764A-91AD-51303F5F80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9BA01C-E370-0149-B97A-8799376DCC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E" dirty="0"/>
              <a:t>Analysis</a:t>
            </a:r>
          </a:p>
        </p:txBody>
      </p:sp>
    </p:spTree>
    <p:extLst>
      <p:ext uri="{BB962C8B-B14F-4D97-AF65-F5344CB8AC3E}">
        <p14:creationId xmlns:p14="http://schemas.microsoft.com/office/powerpoint/2010/main" val="42864669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100F4-8831-2E47-8070-A03708ACA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AB7388-51E5-1546-A90F-6943B98291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A1E1CA-FF11-F345-8F40-2ED4A873E4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4297" y="0"/>
            <a:ext cx="9483406" cy="6858000"/>
          </a:xfrm>
          <a:prstGeom prst="rect">
            <a:avLst/>
          </a:prstGeom>
        </p:spPr>
      </p:pic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2E76C2B0-D559-FD48-85EE-AC7F2BC8E9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2611" y="47625"/>
            <a:ext cx="1130300" cy="1016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2D73F3E-E2F9-4143-8370-B9927BE4F189}"/>
              </a:ext>
            </a:extLst>
          </p:cNvPr>
          <p:cNvSpPr txBox="1"/>
          <p:nvPr/>
        </p:nvSpPr>
        <p:spPr>
          <a:xfrm>
            <a:off x="0" y="47625"/>
            <a:ext cx="1258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E" dirty="0">
                <a:solidFill>
                  <a:srgbClr val="FF0000"/>
                </a:solidFill>
              </a:rPr>
              <a:t>GUI Page 2 </a:t>
            </a:r>
          </a:p>
        </p:txBody>
      </p:sp>
    </p:spTree>
    <p:extLst>
      <p:ext uri="{BB962C8B-B14F-4D97-AF65-F5344CB8AC3E}">
        <p14:creationId xmlns:p14="http://schemas.microsoft.com/office/powerpoint/2010/main" val="37214607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D85EC-E2A7-EA4A-AC36-4A641F9F43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43DAD7-43AD-6141-A8F9-6FA9519197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1D0811-5C82-3340-97FC-986CA00C62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4244" y="0"/>
            <a:ext cx="9423511" cy="6858000"/>
          </a:xfrm>
          <a:prstGeom prst="rect">
            <a:avLst/>
          </a:prstGeom>
        </p:spPr>
      </p:pic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F5787441-33D0-1241-B3B8-C09EDFA817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2611" y="47625"/>
            <a:ext cx="1130300" cy="1016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165778A-83DC-934A-8B50-3498A55DA034}"/>
              </a:ext>
            </a:extLst>
          </p:cNvPr>
          <p:cNvSpPr txBox="1"/>
          <p:nvPr/>
        </p:nvSpPr>
        <p:spPr>
          <a:xfrm>
            <a:off x="0" y="110368"/>
            <a:ext cx="1258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E" dirty="0">
                <a:solidFill>
                  <a:srgbClr val="FF0000"/>
                </a:solidFill>
              </a:rPr>
              <a:t>GUI Page 2 </a:t>
            </a:r>
          </a:p>
        </p:txBody>
      </p:sp>
    </p:spTree>
    <p:extLst>
      <p:ext uri="{BB962C8B-B14F-4D97-AF65-F5344CB8AC3E}">
        <p14:creationId xmlns:p14="http://schemas.microsoft.com/office/powerpoint/2010/main" val="5684994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1CFF2-FF2A-494B-B240-866B71D686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9AF130-1CCA-7F48-B6C7-C6B8210BDA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7269"/>
            <a:ext cx="10515600" cy="4351338"/>
          </a:xfrm>
        </p:spPr>
        <p:txBody>
          <a:bodyPr/>
          <a:lstStyle/>
          <a:p>
            <a:endParaRPr lang="en-A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E89C5C-FB98-F64C-99A7-135E82A88E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343" y="0"/>
            <a:ext cx="9484895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F925D90-462C-6242-8119-2A1DEF1E71DC}"/>
              </a:ext>
            </a:extLst>
          </p:cNvPr>
          <p:cNvSpPr/>
          <p:nvPr/>
        </p:nvSpPr>
        <p:spPr>
          <a:xfrm>
            <a:off x="4114800" y="79513"/>
            <a:ext cx="4005470" cy="1977887"/>
          </a:xfrm>
          <a:prstGeom prst="rect">
            <a:avLst/>
          </a:prstGeom>
          <a:solidFill>
            <a:srgbClr val="F6F8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DA52329D-A667-8240-9777-042550D096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7211" y="-1587"/>
            <a:ext cx="1130300" cy="1016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A8B6996-7548-814C-8EE2-045FC5CD1A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1571" y="392595"/>
            <a:ext cx="5190866" cy="607280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4EB5362-06FB-3C47-AC67-296D66ED7B2A}"/>
              </a:ext>
            </a:extLst>
          </p:cNvPr>
          <p:cNvSpPr txBox="1"/>
          <p:nvPr/>
        </p:nvSpPr>
        <p:spPr>
          <a:xfrm>
            <a:off x="-55964" y="35031"/>
            <a:ext cx="1258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E" dirty="0">
                <a:solidFill>
                  <a:srgbClr val="FF0000"/>
                </a:solidFill>
              </a:rPr>
              <a:t>GUI Page 3 </a:t>
            </a:r>
          </a:p>
        </p:txBody>
      </p:sp>
    </p:spTree>
    <p:extLst>
      <p:ext uri="{BB962C8B-B14F-4D97-AF65-F5344CB8AC3E}">
        <p14:creationId xmlns:p14="http://schemas.microsoft.com/office/powerpoint/2010/main" val="42794584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3DD714-54B0-0845-9B64-CE83B08A7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0DF458-A991-0843-BC7F-A713880F58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82B966-D894-9B4F-8BD9-24D2E985F3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2711" y="244668"/>
            <a:ext cx="9495289" cy="6613332"/>
          </a:xfrm>
          <a:prstGeom prst="rect">
            <a:avLst/>
          </a:prstGeom>
        </p:spPr>
      </p:pic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E38D745E-B297-EA43-972E-17CCC1BCFB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1011" y="0"/>
            <a:ext cx="1130300" cy="1016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C782693-528C-8445-A793-C000A669457D}"/>
              </a:ext>
            </a:extLst>
          </p:cNvPr>
          <p:cNvSpPr txBox="1"/>
          <p:nvPr/>
        </p:nvSpPr>
        <p:spPr>
          <a:xfrm>
            <a:off x="4403034" y="309082"/>
            <a:ext cx="3807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E" dirty="0"/>
              <a:t>Which metabolite do you want to see?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C43264B-9B1A-5E49-BC42-A5ABBD40F06B}"/>
              </a:ext>
            </a:extLst>
          </p:cNvPr>
          <p:cNvSpPr/>
          <p:nvPr/>
        </p:nvSpPr>
        <p:spPr>
          <a:xfrm>
            <a:off x="3460527" y="678414"/>
            <a:ext cx="775252" cy="24271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B9A6A294-E327-9445-9DC5-150E826FA58D}"/>
              </a:ext>
            </a:extLst>
          </p:cNvPr>
          <p:cNvSpPr/>
          <p:nvPr/>
        </p:nvSpPr>
        <p:spPr>
          <a:xfrm>
            <a:off x="4248767" y="682054"/>
            <a:ext cx="775252" cy="24271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17EA425-D301-F445-8AE6-B713A8D331B7}"/>
              </a:ext>
            </a:extLst>
          </p:cNvPr>
          <p:cNvSpPr/>
          <p:nvPr/>
        </p:nvSpPr>
        <p:spPr>
          <a:xfrm>
            <a:off x="5024019" y="678414"/>
            <a:ext cx="681042" cy="24271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7431EC3-95DE-5446-A598-734A35B2F49D}"/>
              </a:ext>
            </a:extLst>
          </p:cNvPr>
          <p:cNvSpPr/>
          <p:nvPr/>
        </p:nvSpPr>
        <p:spPr>
          <a:xfrm>
            <a:off x="5703190" y="681728"/>
            <a:ext cx="681042" cy="24271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6592E8A5-9BAD-0140-9724-44B87DCA8B05}"/>
              </a:ext>
            </a:extLst>
          </p:cNvPr>
          <p:cNvSpPr/>
          <p:nvPr/>
        </p:nvSpPr>
        <p:spPr>
          <a:xfrm>
            <a:off x="6392300" y="675103"/>
            <a:ext cx="681042" cy="24271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0907BFF1-EE57-B64B-92D2-FE5BDEBFF359}"/>
              </a:ext>
            </a:extLst>
          </p:cNvPr>
          <p:cNvSpPr/>
          <p:nvPr/>
        </p:nvSpPr>
        <p:spPr>
          <a:xfrm>
            <a:off x="7081414" y="688356"/>
            <a:ext cx="681042" cy="24271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B058CB69-6689-8042-B4B7-42411B56A402}"/>
              </a:ext>
            </a:extLst>
          </p:cNvPr>
          <p:cNvSpPr/>
          <p:nvPr/>
        </p:nvSpPr>
        <p:spPr>
          <a:xfrm>
            <a:off x="7760590" y="681731"/>
            <a:ext cx="681042" cy="24271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3E918CEA-479A-614B-8542-0E9AD6FC2149}"/>
              </a:ext>
            </a:extLst>
          </p:cNvPr>
          <p:cNvSpPr/>
          <p:nvPr/>
        </p:nvSpPr>
        <p:spPr>
          <a:xfrm>
            <a:off x="8449704" y="685045"/>
            <a:ext cx="681042" cy="24271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623369AD-8AC6-D246-8DAC-E6DEF5E7F12E}"/>
              </a:ext>
            </a:extLst>
          </p:cNvPr>
          <p:cNvSpPr/>
          <p:nvPr/>
        </p:nvSpPr>
        <p:spPr>
          <a:xfrm>
            <a:off x="9138818" y="678420"/>
            <a:ext cx="681042" cy="24271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2E473A5-48AE-504F-8A4A-018BCB1BB9D4}"/>
              </a:ext>
            </a:extLst>
          </p:cNvPr>
          <p:cNvSpPr txBox="1"/>
          <p:nvPr/>
        </p:nvSpPr>
        <p:spPr>
          <a:xfrm>
            <a:off x="3513469" y="675103"/>
            <a:ext cx="5421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E" sz="1000" dirty="0"/>
              <a:t>Cr+PCr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08022AD-CB14-2343-B78D-F87A9BD382BC}"/>
              </a:ext>
            </a:extLst>
          </p:cNvPr>
          <p:cNvSpPr txBox="1"/>
          <p:nvPr/>
        </p:nvSpPr>
        <p:spPr>
          <a:xfrm>
            <a:off x="4283646" y="706058"/>
            <a:ext cx="6014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E" sz="1000" dirty="0"/>
              <a:t>Glu+Gln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FDF24DB-1A0F-AD47-A44B-3B58B2ECE645}"/>
              </a:ext>
            </a:extLst>
          </p:cNvPr>
          <p:cNvSpPr txBox="1"/>
          <p:nvPr/>
        </p:nvSpPr>
        <p:spPr>
          <a:xfrm>
            <a:off x="4998314" y="686602"/>
            <a:ext cx="6968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E" sz="1000" dirty="0"/>
              <a:t>GPC+PCh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4789AFC-A5CD-C847-840B-666811A8AB20}"/>
              </a:ext>
            </a:extLst>
          </p:cNvPr>
          <p:cNvSpPr txBox="1"/>
          <p:nvPr/>
        </p:nvSpPr>
        <p:spPr>
          <a:xfrm>
            <a:off x="5878380" y="686601"/>
            <a:ext cx="3337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E" sz="1000" dirty="0"/>
              <a:t>Ins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80F0AA0-178D-2144-97C9-210DAE7E3FFB}"/>
              </a:ext>
            </a:extLst>
          </p:cNvPr>
          <p:cNvSpPr txBox="1"/>
          <p:nvPr/>
        </p:nvSpPr>
        <p:spPr>
          <a:xfrm>
            <a:off x="6526816" y="649981"/>
            <a:ext cx="35458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E" sz="1000" dirty="0"/>
              <a:t>Lac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8F5E254-7EC4-774D-ABDF-E84352C97972}"/>
              </a:ext>
            </a:extLst>
          </p:cNvPr>
          <p:cNvSpPr txBox="1"/>
          <p:nvPr/>
        </p:nvSpPr>
        <p:spPr>
          <a:xfrm>
            <a:off x="7187214" y="684850"/>
            <a:ext cx="52770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E" sz="1000" dirty="0"/>
              <a:t>Lip13a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D438C47-58D4-7844-AC29-BE1EEC8B5084}"/>
              </a:ext>
            </a:extLst>
          </p:cNvPr>
          <p:cNvSpPr txBox="1"/>
          <p:nvPr/>
        </p:nvSpPr>
        <p:spPr>
          <a:xfrm>
            <a:off x="7859279" y="683058"/>
            <a:ext cx="53412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E" sz="1000" dirty="0"/>
              <a:t>Lip13b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9A2588F-C1DA-F549-A439-395FBA9EDFA1}"/>
              </a:ext>
            </a:extLst>
          </p:cNvPr>
          <p:cNvSpPr txBox="1"/>
          <p:nvPr/>
        </p:nvSpPr>
        <p:spPr>
          <a:xfrm>
            <a:off x="8408125" y="706058"/>
            <a:ext cx="78899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E" sz="800" dirty="0"/>
              <a:t>Lip13a+Lip13b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F29FDFA-8D4C-664F-9713-B6574EAB9331}"/>
              </a:ext>
            </a:extLst>
          </p:cNvPr>
          <p:cNvSpPr txBox="1"/>
          <p:nvPr/>
        </p:nvSpPr>
        <p:spPr>
          <a:xfrm>
            <a:off x="9078346" y="713353"/>
            <a:ext cx="79060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E" sz="1000" dirty="0"/>
              <a:t>NAA+NAAG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28A3914C-F76E-A247-83E4-299C2CC51C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4369" y="5816600"/>
            <a:ext cx="4864100" cy="10414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8FFE384F-6E69-9B41-9570-A25B7E5F08B2}"/>
              </a:ext>
            </a:extLst>
          </p:cNvPr>
          <p:cNvSpPr txBox="1"/>
          <p:nvPr/>
        </p:nvSpPr>
        <p:spPr>
          <a:xfrm>
            <a:off x="-85519" y="45522"/>
            <a:ext cx="1258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E" dirty="0">
                <a:solidFill>
                  <a:srgbClr val="FF0000"/>
                </a:solidFill>
              </a:rPr>
              <a:t>GUI Page 4 </a:t>
            </a:r>
          </a:p>
        </p:txBody>
      </p:sp>
    </p:spTree>
    <p:extLst>
      <p:ext uri="{BB962C8B-B14F-4D97-AF65-F5344CB8AC3E}">
        <p14:creationId xmlns:p14="http://schemas.microsoft.com/office/powerpoint/2010/main" val="40784389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E5B53D-2735-2B4F-9D6C-69B1D50B1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3095B0-0F1F-B64D-89AA-AA496CC236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9AEFAD-4A85-B140-9099-1788D589E5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8921" y="0"/>
            <a:ext cx="8869725" cy="6718303"/>
          </a:xfrm>
          <a:prstGeom prst="rect">
            <a:avLst/>
          </a:prstGeom>
        </p:spPr>
      </p:pic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E0E4FA27-1E82-704F-9F0D-D394F63214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3611" y="11906"/>
            <a:ext cx="1130300" cy="1016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C511BE7-916A-6E46-B76D-21C9DA7A2D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4131" y="6172744"/>
            <a:ext cx="2567869" cy="54977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9B6709E-4E34-9848-932F-7E8BDAD44081}"/>
              </a:ext>
            </a:extLst>
          </p:cNvPr>
          <p:cNvSpPr txBox="1"/>
          <p:nvPr/>
        </p:nvSpPr>
        <p:spPr>
          <a:xfrm>
            <a:off x="0" y="29161"/>
            <a:ext cx="1258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E" dirty="0">
                <a:solidFill>
                  <a:srgbClr val="FF0000"/>
                </a:solidFill>
              </a:rPr>
              <a:t>GUI Page 5 </a:t>
            </a:r>
          </a:p>
        </p:txBody>
      </p:sp>
    </p:spTree>
    <p:extLst>
      <p:ext uri="{BB962C8B-B14F-4D97-AF65-F5344CB8AC3E}">
        <p14:creationId xmlns:p14="http://schemas.microsoft.com/office/powerpoint/2010/main" val="25116023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88D946-157D-5C4C-BB44-8407B4C62C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4CE12-AE8C-D246-A554-BAF4F53129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CBF242-2AE2-CA4B-AE9C-26B71E246A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2273" y="263457"/>
            <a:ext cx="9392227" cy="6594542"/>
          </a:xfrm>
          <a:prstGeom prst="rect">
            <a:avLst/>
          </a:prstGeom>
        </p:spPr>
      </p:pic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940E21B9-4DBB-A44C-8693-3BBE42B97F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7211" y="0"/>
            <a:ext cx="1130300" cy="1016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FC152C1-81B5-4949-AB6D-76F46F7223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4369" y="5270500"/>
            <a:ext cx="4864100" cy="1041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A04C4D2-61D2-7D48-A6C5-AFD9A5C4BB0D}"/>
              </a:ext>
            </a:extLst>
          </p:cNvPr>
          <p:cNvSpPr txBox="1"/>
          <p:nvPr/>
        </p:nvSpPr>
        <p:spPr>
          <a:xfrm>
            <a:off x="-45957" y="90490"/>
            <a:ext cx="1258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E" dirty="0">
                <a:solidFill>
                  <a:srgbClr val="FF0000"/>
                </a:solidFill>
              </a:rPr>
              <a:t>GUI Page 6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0692A6E-E699-9D49-8673-0F5EB01867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73028" y="630186"/>
            <a:ext cx="5886781" cy="649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1795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5043F8-D3B5-C746-BDD3-D93B79A20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5F36DA-12A7-8F4F-9F13-1A26548395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7D3359-916A-4C4C-86E5-4BB2C0286E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164" y="0"/>
            <a:ext cx="9621672" cy="6858000"/>
          </a:xfrm>
          <a:prstGeom prst="rect">
            <a:avLst/>
          </a:prstGeom>
        </p:spPr>
      </p:pic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48A464C2-6796-964E-ACCA-224F01D801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3411" y="0"/>
            <a:ext cx="1130300" cy="1016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C81DDF6-0DB9-2744-B27C-6478D1F44A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2080" y="708025"/>
            <a:ext cx="6788521" cy="546893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61B4319-0D66-474A-84DE-A1E5F6F84D6E}"/>
              </a:ext>
            </a:extLst>
          </p:cNvPr>
          <p:cNvSpPr txBox="1"/>
          <p:nvPr/>
        </p:nvSpPr>
        <p:spPr>
          <a:xfrm>
            <a:off x="-86185" y="372103"/>
            <a:ext cx="1258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E" dirty="0">
                <a:solidFill>
                  <a:srgbClr val="FF0000"/>
                </a:solidFill>
              </a:rPr>
              <a:t>GUI Page 7 </a:t>
            </a:r>
          </a:p>
        </p:txBody>
      </p:sp>
    </p:spTree>
    <p:extLst>
      <p:ext uri="{BB962C8B-B14F-4D97-AF65-F5344CB8AC3E}">
        <p14:creationId xmlns:p14="http://schemas.microsoft.com/office/powerpoint/2010/main" val="34194414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CABE4-DB7B-1B4F-BD3D-D2684764A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897B4B-B2D4-5049-B2C7-CEB211E47F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A4BEE3-8E7C-A442-AF3A-DAE259AF63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409" y="169082"/>
            <a:ext cx="9850191" cy="6688918"/>
          </a:xfrm>
          <a:prstGeom prst="rect">
            <a:avLst/>
          </a:prstGeom>
        </p:spPr>
      </p:pic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A5E808D1-697A-0242-AEB8-E5F8E06404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1011" y="-142875"/>
            <a:ext cx="1130300" cy="1016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81FDF67-1D6F-9240-BD6A-B9C8A7C0C8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6840" y="449666"/>
            <a:ext cx="7399759" cy="588763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8D6FF45-20EC-574B-87C5-0F3CC5329877}"/>
              </a:ext>
            </a:extLst>
          </p:cNvPr>
          <p:cNvSpPr txBox="1"/>
          <p:nvPr/>
        </p:nvSpPr>
        <p:spPr>
          <a:xfrm>
            <a:off x="-39906" y="107529"/>
            <a:ext cx="1258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E" dirty="0">
                <a:solidFill>
                  <a:srgbClr val="FF0000"/>
                </a:solidFill>
              </a:rPr>
              <a:t>GUI Page 8 </a:t>
            </a:r>
          </a:p>
        </p:txBody>
      </p:sp>
    </p:spTree>
    <p:extLst>
      <p:ext uri="{BB962C8B-B14F-4D97-AF65-F5344CB8AC3E}">
        <p14:creationId xmlns:p14="http://schemas.microsoft.com/office/powerpoint/2010/main" val="35395764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1692</TotalTime>
  <Words>180</Words>
  <Application>Microsoft Macintosh PowerPoint</Application>
  <PresentationFormat>Widescreen</PresentationFormat>
  <Paragraphs>54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Sevim Cengiz</dc:creator>
  <cp:lastModifiedBy>Sevim Cengiz</cp:lastModifiedBy>
  <cp:revision>9</cp:revision>
  <dcterms:created xsi:type="dcterms:W3CDTF">2020-11-05T09:35:19Z</dcterms:created>
  <dcterms:modified xsi:type="dcterms:W3CDTF">2020-11-09T06:59:56Z</dcterms:modified>
</cp:coreProperties>
</file>